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1" r:id="rId5"/>
    <p:sldId id="262" r:id="rId6"/>
    <p:sldId id="263" r:id="rId7"/>
    <p:sldId id="270" r:id="rId8"/>
    <p:sldId id="264" r:id="rId9"/>
    <p:sldId id="265" r:id="rId10"/>
    <p:sldId id="271" r:id="rId11"/>
    <p:sldId id="272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9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ECD8-0DBB-4DC8-B192-B0F1E2D28CC3}" type="datetimeFigureOut">
              <a:rPr lang="ru-RU" smtClean="0"/>
              <a:t>05.10.2017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96F6-AA8A-4F00-AE8E-3E3E0F4E82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ECD8-0DBB-4DC8-B192-B0F1E2D28CC3}" type="datetimeFigureOut">
              <a:rPr lang="ru-RU" smtClean="0"/>
              <a:t>05.10.2017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96F6-AA8A-4F00-AE8E-3E3E0F4E82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ECD8-0DBB-4DC8-B192-B0F1E2D28CC3}" type="datetimeFigureOut">
              <a:rPr lang="ru-RU" smtClean="0"/>
              <a:t>05.10.2017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96F6-AA8A-4F00-AE8E-3E3E0F4E82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ECD8-0DBB-4DC8-B192-B0F1E2D28CC3}" type="datetimeFigureOut">
              <a:rPr lang="ru-RU" smtClean="0"/>
              <a:t>05.10.2017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96F6-AA8A-4F00-AE8E-3E3E0F4E82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ECD8-0DBB-4DC8-B192-B0F1E2D28CC3}" type="datetimeFigureOut">
              <a:rPr lang="ru-RU" smtClean="0"/>
              <a:t>05.10.2017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96F6-AA8A-4F00-AE8E-3E3E0F4E82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ECD8-0DBB-4DC8-B192-B0F1E2D28CC3}" type="datetimeFigureOut">
              <a:rPr lang="ru-RU" smtClean="0"/>
              <a:t>05.10.2017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96F6-AA8A-4F00-AE8E-3E3E0F4E82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ECD8-0DBB-4DC8-B192-B0F1E2D28CC3}" type="datetimeFigureOut">
              <a:rPr lang="ru-RU" smtClean="0"/>
              <a:t>05.10.2017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96F6-AA8A-4F00-AE8E-3E3E0F4E82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ECD8-0DBB-4DC8-B192-B0F1E2D28CC3}" type="datetimeFigureOut">
              <a:rPr lang="ru-RU" smtClean="0"/>
              <a:t>05.10.2017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96F6-AA8A-4F00-AE8E-3E3E0F4E82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ECD8-0DBB-4DC8-B192-B0F1E2D28CC3}" type="datetimeFigureOut">
              <a:rPr lang="ru-RU" smtClean="0"/>
              <a:t>05.10.2017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96F6-AA8A-4F00-AE8E-3E3E0F4E82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ECD8-0DBB-4DC8-B192-B0F1E2D28CC3}" type="datetimeFigureOut">
              <a:rPr lang="ru-RU" smtClean="0"/>
              <a:t>05.10.2017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96F6-AA8A-4F00-AE8E-3E3E0F4E82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ECD8-0DBB-4DC8-B192-B0F1E2D28CC3}" type="datetimeFigureOut">
              <a:rPr lang="ru-RU" smtClean="0"/>
              <a:t>05.10.2017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796F6-AA8A-4F00-AE8E-3E3E0F4E82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BECD8-0DBB-4DC8-B192-B0F1E2D28CC3}" type="datetimeFigureOut">
              <a:rPr lang="ru-RU" smtClean="0"/>
              <a:t>05.10.2017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796F6-AA8A-4F00-AE8E-3E3E0F4E825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audio" Target="../media/audio4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40;&#1040;\Desktop\&#1087;&#1088;&#1072;&#1074;.&#1072;&#1091;&#1076;&#1080;&#1086;\&#1054;&#1090;&#1074;&#1072;&#1078;&#1085;&#1099;&#1081;%20&#1050;&#1072;&#1087;&#1086;&#1096;&#1072;\ty-posmotri-na-moem-okne-ya-risuyu-na-okne.mp3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lide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2" name="drumroll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20171005_094016.jpg"/>
          <p:cNvPicPr>
            <a:picLocks noChangeAspect="1"/>
          </p:cNvPicPr>
          <p:nvPr/>
        </p:nvPicPr>
        <p:blipFill>
          <a:blip r:embed="rId2" cstate="print"/>
          <a:srcRect l="25782" r="3125" b="27084"/>
          <a:stretch>
            <a:fillRect/>
          </a:stretch>
        </p:blipFill>
        <p:spPr>
          <a:xfrm>
            <a:off x="714348" y="428604"/>
            <a:ext cx="7929618" cy="5987321"/>
          </a:xfrm>
          <a:prstGeom prst="rect">
            <a:avLst/>
          </a:prstGeom>
        </p:spPr>
      </p:pic>
      <p:pic>
        <p:nvPicPr>
          <p:cNvPr id="2" name="Рисунок 1" descr="shool_autum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20171005_0944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500042"/>
            <a:ext cx="8072494" cy="5893611"/>
          </a:xfrm>
          <a:prstGeom prst="rect">
            <a:avLst/>
          </a:prstGeom>
        </p:spPr>
      </p:pic>
      <p:pic>
        <p:nvPicPr>
          <p:cNvPr id="2" name="Рисунок 1" descr="shool_autum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171005_0946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714356"/>
            <a:ext cx="4143386" cy="5524515"/>
          </a:xfrm>
          <a:prstGeom prst="rect">
            <a:avLst/>
          </a:prstGeom>
        </p:spPr>
      </p:pic>
      <p:pic>
        <p:nvPicPr>
          <p:cNvPr id="3" name="Рисунок 2" descr="IMG_20171005_094455.jpg"/>
          <p:cNvPicPr>
            <a:picLocks noChangeAspect="1"/>
          </p:cNvPicPr>
          <p:nvPr/>
        </p:nvPicPr>
        <p:blipFill>
          <a:blip r:embed="rId3" cstate="print"/>
          <a:srcRect l="39452" r="9655"/>
          <a:stretch>
            <a:fillRect/>
          </a:stretch>
        </p:blipFill>
        <p:spPr>
          <a:xfrm>
            <a:off x="4572000" y="571480"/>
            <a:ext cx="4071966" cy="6000792"/>
          </a:xfrm>
          <a:prstGeom prst="rect">
            <a:avLst/>
          </a:prstGeom>
        </p:spPr>
      </p:pic>
      <p:pic>
        <p:nvPicPr>
          <p:cNvPr id="2" name="Рисунок 1" descr="shool_autum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20171005_094757.jpg"/>
          <p:cNvPicPr>
            <a:picLocks noChangeAspect="1"/>
          </p:cNvPicPr>
          <p:nvPr/>
        </p:nvPicPr>
        <p:blipFill>
          <a:blip r:embed="rId2" cstate="print"/>
          <a:srcRect l="29808"/>
          <a:stretch>
            <a:fillRect/>
          </a:stretch>
        </p:blipFill>
        <p:spPr>
          <a:xfrm>
            <a:off x="714348" y="785794"/>
            <a:ext cx="5214973" cy="5572164"/>
          </a:xfrm>
          <a:prstGeom prst="rect">
            <a:avLst/>
          </a:prstGeom>
        </p:spPr>
      </p:pic>
      <p:pic>
        <p:nvPicPr>
          <p:cNvPr id="4" name="Рисунок 3" descr="IMG_20171005_095111.jpg"/>
          <p:cNvPicPr>
            <a:picLocks noChangeAspect="1"/>
          </p:cNvPicPr>
          <p:nvPr/>
        </p:nvPicPr>
        <p:blipFill>
          <a:blip r:embed="rId3" cstate="print"/>
          <a:srcRect l="33451" r="12676"/>
          <a:stretch>
            <a:fillRect/>
          </a:stretch>
        </p:blipFill>
        <p:spPr>
          <a:xfrm>
            <a:off x="4714876" y="785794"/>
            <a:ext cx="4071966" cy="5668815"/>
          </a:xfrm>
          <a:prstGeom prst="rect">
            <a:avLst/>
          </a:prstGeom>
        </p:spPr>
      </p:pic>
      <p:pic>
        <p:nvPicPr>
          <p:cNvPr id="2" name="Рисунок 1" descr="shool_autum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20171005_0953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500042"/>
            <a:ext cx="8072494" cy="5857916"/>
          </a:xfrm>
          <a:prstGeom prst="rect">
            <a:avLst/>
          </a:prstGeom>
        </p:spPr>
      </p:pic>
      <p:pic>
        <p:nvPicPr>
          <p:cNvPr id="2" name="Рисунок 1" descr="shool_autum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-20171005-WA00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16" y="1214422"/>
            <a:ext cx="2500330" cy="3333773"/>
          </a:xfrm>
          <a:prstGeom prst="rect">
            <a:avLst/>
          </a:prstGeom>
          <a:ln w="38100">
            <a:solidFill>
              <a:srgbClr val="CC9900"/>
            </a:solidFill>
          </a:ln>
        </p:spPr>
      </p:pic>
      <p:pic>
        <p:nvPicPr>
          <p:cNvPr id="2" name="Рисунок 1" descr="shool_autum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00232" y="4714884"/>
            <a:ext cx="50119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СПАСИБО, ВАМ!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ool_autum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428992" y="1500174"/>
            <a:ext cx="250033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7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ДЕНЬ</a:t>
            </a:r>
            <a:endParaRPr lang="ru-RU" sz="7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2857496"/>
            <a:ext cx="78686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</a:rPr>
              <a:t>САМОУПРАВЛЕНИЯ!!!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</a:endParaRPr>
          </a:p>
        </p:txBody>
      </p:sp>
      <p:pic>
        <p:nvPicPr>
          <p:cNvPr id="5" name="Рисунок 4" descr="13172924-Emoticon-clapping-Stock-Phot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71868" y="4214818"/>
            <a:ext cx="1879814" cy="132454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-20171005-WA0019.jpg"/>
          <p:cNvPicPr>
            <a:picLocks noChangeAspect="1"/>
          </p:cNvPicPr>
          <p:nvPr/>
        </p:nvPicPr>
        <p:blipFill>
          <a:blip r:embed="rId3"/>
          <a:srcRect l="43665"/>
          <a:stretch>
            <a:fillRect/>
          </a:stretch>
        </p:blipFill>
        <p:spPr>
          <a:xfrm>
            <a:off x="928662" y="1214422"/>
            <a:ext cx="3643338" cy="4850429"/>
          </a:xfrm>
          <a:prstGeom prst="rect">
            <a:avLst/>
          </a:prstGeom>
        </p:spPr>
      </p:pic>
      <p:pic>
        <p:nvPicPr>
          <p:cNvPr id="3" name="Рисунок 2" descr="IMG-20171005-WA0008.jpg"/>
          <p:cNvPicPr>
            <a:picLocks noChangeAspect="1"/>
          </p:cNvPicPr>
          <p:nvPr/>
        </p:nvPicPr>
        <p:blipFill>
          <a:blip r:embed="rId4"/>
          <a:srcRect l="1042" t="-2632" r="41667"/>
          <a:stretch>
            <a:fillRect/>
          </a:stretch>
        </p:blipFill>
        <p:spPr>
          <a:xfrm>
            <a:off x="4786314" y="714356"/>
            <a:ext cx="3626852" cy="5143536"/>
          </a:xfrm>
          <a:prstGeom prst="rect">
            <a:avLst/>
          </a:prstGeom>
        </p:spPr>
      </p:pic>
      <p:pic>
        <p:nvPicPr>
          <p:cNvPr id="2" name="Рисунок 1" descr="shool_autum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ty-posmotri-na-moem-okne-ya-risuyu-na-okne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-20171005-WA00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124" y="714356"/>
            <a:ext cx="4214842" cy="5619789"/>
          </a:xfrm>
          <a:prstGeom prst="rect">
            <a:avLst/>
          </a:prstGeom>
        </p:spPr>
      </p:pic>
      <p:pic>
        <p:nvPicPr>
          <p:cNvPr id="3" name="Рисунок 2" descr="IMG-20171005-WA00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8" y="785794"/>
            <a:ext cx="4228282" cy="5429288"/>
          </a:xfrm>
          <a:prstGeom prst="rect">
            <a:avLst/>
          </a:prstGeom>
        </p:spPr>
      </p:pic>
      <p:pic>
        <p:nvPicPr>
          <p:cNvPr id="2" name="Рисунок 1" descr="shool_autum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-20171005-WA0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785794"/>
            <a:ext cx="4071967" cy="5429288"/>
          </a:xfrm>
          <a:prstGeom prst="rect">
            <a:avLst/>
          </a:prstGeom>
        </p:spPr>
      </p:pic>
      <p:pic>
        <p:nvPicPr>
          <p:cNvPr id="4" name="Рисунок 3" descr="IMG-20171005-WA00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714356"/>
            <a:ext cx="4071948" cy="5524515"/>
          </a:xfrm>
          <a:prstGeom prst="rect">
            <a:avLst/>
          </a:prstGeom>
        </p:spPr>
      </p:pic>
      <p:pic>
        <p:nvPicPr>
          <p:cNvPr id="2" name="Рисунок 1" descr="shool_autum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143240" y="1285860"/>
            <a:ext cx="32299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ЗАВТРАК 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171005_0929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500042"/>
            <a:ext cx="8072494" cy="5979012"/>
          </a:xfrm>
          <a:prstGeom prst="rect">
            <a:avLst/>
          </a:prstGeom>
        </p:spPr>
      </p:pic>
      <p:pic>
        <p:nvPicPr>
          <p:cNvPr id="2" name="Рисунок 1" descr="shool_autum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20171005_0933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09" y="357166"/>
            <a:ext cx="8001057" cy="6000792"/>
          </a:xfrm>
          <a:prstGeom prst="rect">
            <a:avLst/>
          </a:prstGeom>
        </p:spPr>
      </p:pic>
      <p:pic>
        <p:nvPicPr>
          <p:cNvPr id="2" name="Рисунок 1" descr="shool_autum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20171005_093722М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28660" y="785794"/>
            <a:ext cx="6152894" cy="5500726"/>
          </a:xfrm>
          <a:prstGeom prst="rect">
            <a:avLst/>
          </a:prstGeom>
        </p:spPr>
      </p:pic>
      <p:pic>
        <p:nvPicPr>
          <p:cNvPr id="4" name="Рисунок 3" descr="IMG_20171005_093610М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9444" y="785794"/>
            <a:ext cx="3918007" cy="5500726"/>
          </a:xfrm>
          <a:prstGeom prst="rect">
            <a:avLst/>
          </a:prstGeom>
        </p:spPr>
      </p:pic>
      <p:pic>
        <p:nvPicPr>
          <p:cNvPr id="2" name="Рисунок 1" descr="shool_autum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171005_0939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500042"/>
            <a:ext cx="8143900" cy="6107925"/>
          </a:xfrm>
          <a:prstGeom prst="rect">
            <a:avLst/>
          </a:prstGeom>
        </p:spPr>
      </p:pic>
      <p:pic>
        <p:nvPicPr>
          <p:cNvPr id="2" name="Рисунок 1" descr="shool_autum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9</Words>
  <Application>Microsoft Office PowerPoint</Application>
  <PresentationFormat>Экран (4:3)</PresentationFormat>
  <Paragraphs>4</Paragraphs>
  <Slides>15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АА</dc:creator>
  <cp:lastModifiedBy>АА</cp:lastModifiedBy>
  <cp:revision>14</cp:revision>
  <dcterms:created xsi:type="dcterms:W3CDTF">2017-10-05T07:56:14Z</dcterms:created>
  <dcterms:modified xsi:type="dcterms:W3CDTF">2017-10-05T10:19:48Z</dcterms:modified>
</cp:coreProperties>
</file>